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3" Type="http://schemas.openxmlformats.org/officeDocument/2006/relationships/extended-properties" Target="docProps/app.xml"/>
  <Relationship Id="rId2" Type="http://schemas.openxmlformats.org/package/2006/relationships/metadata/core-properties" Target="docProps/core.xml"/>
 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/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10_000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10_001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10_002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10_003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10_004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10_005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10_006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7.xml"/>
  <Relationship Id="rId2" Type="http://schemas.openxmlformats.org/officeDocument/2006/relationships/image" Target="../media/10_007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40482" y="0"/>
          <a:ext cx="7003518" cy="6877050"/>
          <a:chOff x="2140482" y="0"/>
          <a:chExt cx="7003518" cy="687705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0482" y="0"/>
            <a:ext cx="4863036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2018-12-02T15:58:40Z</dcterms:created>
  <dcterms:modified xsi:type="dcterms:W3CDTF">2018-12-02T15:58:40Z</dcterms:modified>
  <dc:title>Untitled Presentation</dc:title>
  <dc:description/>
  <dc:subject/>
  <cp:keywords/>
  <cp:category/>
</cp:coreProperties>
</file>